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94" r:id="rId2"/>
    <p:sldId id="632" r:id="rId3"/>
    <p:sldId id="512" r:id="rId4"/>
    <p:sldId id="604" r:id="rId5"/>
    <p:sldId id="601" r:id="rId6"/>
    <p:sldId id="634" r:id="rId7"/>
    <p:sldId id="635" r:id="rId8"/>
    <p:sldId id="636" r:id="rId9"/>
    <p:sldId id="637" r:id="rId10"/>
    <p:sldId id="641" r:id="rId11"/>
    <p:sldId id="640" r:id="rId12"/>
    <p:sldId id="276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Schirnhofer" initials="PS" lastIdx="1" clrIdx="0">
    <p:extLst>
      <p:ext uri="{19B8F6BF-5375-455C-9EA6-DF929625EA0E}">
        <p15:presenceInfo xmlns:p15="http://schemas.microsoft.com/office/powerpoint/2012/main" userId="S-1-5-21-2640146971-4794019-2933862110-70627" providerId="AD"/>
      </p:ext>
    </p:extLst>
  </p:cmAuthor>
  <p:cmAuthor id="2" name="Martin Aldcroft" initials="MA" lastIdx="1" clrIdx="1">
    <p:extLst>
      <p:ext uri="{19B8F6BF-5375-455C-9EA6-DF929625EA0E}">
        <p15:presenceInfo xmlns:p15="http://schemas.microsoft.com/office/powerpoint/2012/main" userId="S-1-5-21-2640146971-4794019-2933862110-9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3A65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86275" autoAdjust="0"/>
  </p:normalViewPr>
  <p:slideViewPr>
    <p:cSldViewPr snapToGrid="0">
      <p:cViewPr>
        <p:scale>
          <a:sx n="82" d="100"/>
          <a:sy n="82" d="100"/>
        </p:scale>
        <p:origin x="533" y="4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AC48D-62E6-416B-9F4B-D8CB8241981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97D0E7-A8B4-4F82-9455-14AD10992BD0}">
      <dgm:prSet phldrT="[Text]"/>
      <dgm:spPr/>
      <dgm:t>
        <a:bodyPr/>
        <a:lstStyle/>
        <a:p>
          <a:r>
            <a:rPr lang="en-US" dirty="0"/>
            <a:t>Cooperation with Working Groups and KSC</a:t>
          </a:r>
          <a:endParaRPr lang="nb-NO" dirty="0"/>
        </a:p>
      </dgm:t>
    </dgm:pt>
    <dgm:pt modelId="{6818FA17-121F-405E-B8CA-110E836B2CCB}" type="parTrans" cxnId="{E6FF3352-1FB0-4B26-8B51-04822BF356AE}">
      <dgm:prSet/>
      <dgm:spPr/>
      <dgm:t>
        <a:bodyPr/>
        <a:lstStyle/>
        <a:p>
          <a:endParaRPr lang="nb-NO"/>
        </a:p>
      </dgm:t>
    </dgm:pt>
    <dgm:pt modelId="{C291263F-A1A1-46E9-8EA0-14FCBCFD402A}" type="sibTrans" cxnId="{E6FF3352-1FB0-4B26-8B51-04822BF356AE}">
      <dgm:prSet/>
      <dgm:spPr/>
      <dgm:t>
        <a:bodyPr/>
        <a:lstStyle/>
        <a:p>
          <a:endParaRPr lang="nb-NO"/>
        </a:p>
      </dgm:t>
    </dgm:pt>
    <dgm:pt modelId="{3383BF49-C339-459B-AC80-BACEDA05BCDF}">
      <dgm:prSet phldrT="[Text]"/>
      <dgm:spPr/>
      <dgm:t>
        <a:bodyPr/>
        <a:lstStyle/>
        <a:p>
          <a:r>
            <a:rPr lang="en-US" dirty="0"/>
            <a:t>IDI’s Performance Highlight 2018</a:t>
          </a:r>
          <a:endParaRPr lang="nb-NO" dirty="0"/>
        </a:p>
      </dgm:t>
    </dgm:pt>
    <dgm:pt modelId="{27DB260B-E462-4251-9AF5-8E2B9F08CE5C}" type="parTrans" cxnId="{61E5197C-14AA-4DE7-B3F1-894C5BD57857}">
      <dgm:prSet/>
      <dgm:spPr/>
      <dgm:t>
        <a:bodyPr/>
        <a:lstStyle/>
        <a:p>
          <a:endParaRPr lang="nb-NO"/>
        </a:p>
      </dgm:t>
    </dgm:pt>
    <dgm:pt modelId="{C0B8C9A7-4866-4076-A757-F43CAE1F8D79}" type="sibTrans" cxnId="{61E5197C-14AA-4DE7-B3F1-894C5BD57857}">
      <dgm:prSet/>
      <dgm:spPr/>
      <dgm:t>
        <a:bodyPr/>
        <a:lstStyle/>
        <a:p>
          <a:endParaRPr lang="nb-NO"/>
        </a:p>
      </dgm:t>
    </dgm:pt>
    <dgm:pt modelId="{472945C3-2CF6-48E9-B1D5-79C8BE390527}">
      <dgm:prSet phldrT="[Text]"/>
      <dgm:spPr/>
      <dgm:t>
        <a:bodyPr/>
        <a:lstStyle/>
        <a:p>
          <a:r>
            <a:rPr lang="en-US" dirty="0"/>
            <a:t>IDI SP 2019-2023</a:t>
          </a:r>
          <a:endParaRPr lang="nb-NO" dirty="0"/>
        </a:p>
      </dgm:t>
    </dgm:pt>
    <dgm:pt modelId="{B0101D02-4AD4-4D29-8B1F-9B74A4CA1D47}" type="parTrans" cxnId="{99AB5988-8D7B-4A81-B128-0B339025DCC7}">
      <dgm:prSet/>
      <dgm:spPr/>
      <dgm:t>
        <a:bodyPr/>
        <a:lstStyle/>
        <a:p>
          <a:endParaRPr lang="nb-NO"/>
        </a:p>
      </dgm:t>
    </dgm:pt>
    <dgm:pt modelId="{F705F4F1-27C0-413F-9F50-70CADA097212}" type="sibTrans" cxnId="{99AB5988-8D7B-4A81-B128-0B339025DCC7}">
      <dgm:prSet/>
      <dgm:spPr/>
      <dgm:t>
        <a:bodyPr/>
        <a:lstStyle/>
        <a:p>
          <a:endParaRPr lang="nb-NO"/>
        </a:p>
      </dgm:t>
    </dgm:pt>
    <dgm:pt modelId="{842416C2-2047-4052-A83F-D5655CB77EC2}" type="pres">
      <dgm:prSet presAssocID="{D62AC48D-62E6-416B-9F4B-D8CB82419813}" presName="linear" presStyleCnt="0">
        <dgm:presLayoutVars>
          <dgm:dir/>
          <dgm:animLvl val="lvl"/>
          <dgm:resizeHandles val="exact"/>
        </dgm:presLayoutVars>
      </dgm:prSet>
      <dgm:spPr/>
    </dgm:pt>
    <dgm:pt modelId="{56547CD0-0F7F-4FE8-8F12-E2F5040DEE8F}" type="pres">
      <dgm:prSet presAssocID="{6397D0E7-A8B4-4F82-9455-14AD10992BD0}" presName="parentLin" presStyleCnt="0"/>
      <dgm:spPr/>
    </dgm:pt>
    <dgm:pt modelId="{AC26D916-AFDF-4505-9A76-CBCD50A410A5}" type="pres">
      <dgm:prSet presAssocID="{6397D0E7-A8B4-4F82-9455-14AD10992BD0}" presName="parentLeftMargin" presStyleLbl="node1" presStyleIdx="0" presStyleCnt="3"/>
      <dgm:spPr/>
    </dgm:pt>
    <dgm:pt modelId="{45695CF7-B9B3-44D6-A9F0-C76B1211907B}" type="pres">
      <dgm:prSet presAssocID="{6397D0E7-A8B4-4F82-9455-14AD10992B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30A9DC-CBBC-4A92-92CC-8DC92740FBFD}" type="pres">
      <dgm:prSet presAssocID="{6397D0E7-A8B4-4F82-9455-14AD10992BD0}" presName="negativeSpace" presStyleCnt="0"/>
      <dgm:spPr/>
    </dgm:pt>
    <dgm:pt modelId="{443EE747-E2E9-4E13-8581-6DE0FE0DDA7F}" type="pres">
      <dgm:prSet presAssocID="{6397D0E7-A8B4-4F82-9455-14AD10992BD0}" presName="childText" presStyleLbl="conFgAcc1" presStyleIdx="0" presStyleCnt="3">
        <dgm:presLayoutVars>
          <dgm:bulletEnabled val="1"/>
        </dgm:presLayoutVars>
      </dgm:prSet>
      <dgm:spPr/>
    </dgm:pt>
    <dgm:pt modelId="{E61C78D0-4CBC-4E60-9286-ED9EA69093F7}" type="pres">
      <dgm:prSet presAssocID="{C291263F-A1A1-46E9-8EA0-14FCBCFD402A}" presName="spaceBetweenRectangles" presStyleCnt="0"/>
      <dgm:spPr/>
    </dgm:pt>
    <dgm:pt modelId="{C36AF220-0F44-40F6-BDA2-E9148B87CA5A}" type="pres">
      <dgm:prSet presAssocID="{3383BF49-C339-459B-AC80-BACEDA05BCDF}" presName="parentLin" presStyleCnt="0"/>
      <dgm:spPr/>
    </dgm:pt>
    <dgm:pt modelId="{AAD6F623-EC47-47F6-A82B-D4B37F63D834}" type="pres">
      <dgm:prSet presAssocID="{3383BF49-C339-459B-AC80-BACEDA05BCDF}" presName="parentLeftMargin" presStyleLbl="node1" presStyleIdx="0" presStyleCnt="3"/>
      <dgm:spPr/>
    </dgm:pt>
    <dgm:pt modelId="{1B5FDD79-3F35-4FCD-8542-9BE5C4E47158}" type="pres">
      <dgm:prSet presAssocID="{3383BF49-C339-459B-AC80-BACEDA05BC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E93F1B-34EE-4C25-8538-2C0175C8A135}" type="pres">
      <dgm:prSet presAssocID="{3383BF49-C339-459B-AC80-BACEDA05BCDF}" presName="negativeSpace" presStyleCnt="0"/>
      <dgm:spPr/>
    </dgm:pt>
    <dgm:pt modelId="{A010D655-07DA-4003-8D1F-C74A054BF06E}" type="pres">
      <dgm:prSet presAssocID="{3383BF49-C339-459B-AC80-BACEDA05BCDF}" presName="childText" presStyleLbl="conFgAcc1" presStyleIdx="1" presStyleCnt="3">
        <dgm:presLayoutVars>
          <dgm:bulletEnabled val="1"/>
        </dgm:presLayoutVars>
      </dgm:prSet>
      <dgm:spPr/>
    </dgm:pt>
    <dgm:pt modelId="{4DA0CBD5-BEA3-40E1-A078-6BB9378C71A2}" type="pres">
      <dgm:prSet presAssocID="{C0B8C9A7-4866-4076-A757-F43CAE1F8D79}" presName="spaceBetweenRectangles" presStyleCnt="0"/>
      <dgm:spPr/>
    </dgm:pt>
    <dgm:pt modelId="{6BA8414F-C676-4035-94F7-2B2C3357C132}" type="pres">
      <dgm:prSet presAssocID="{472945C3-2CF6-48E9-B1D5-79C8BE390527}" presName="parentLin" presStyleCnt="0"/>
      <dgm:spPr/>
    </dgm:pt>
    <dgm:pt modelId="{B43CAF20-9755-4B84-9E4F-E8A2DF2225D9}" type="pres">
      <dgm:prSet presAssocID="{472945C3-2CF6-48E9-B1D5-79C8BE390527}" presName="parentLeftMargin" presStyleLbl="node1" presStyleIdx="1" presStyleCnt="3"/>
      <dgm:spPr/>
    </dgm:pt>
    <dgm:pt modelId="{A0BA80BA-77A1-4968-A1D6-A528291DE108}" type="pres">
      <dgm:prSet presAssocID="{472945C3-2CF6-48E9-B1D5-79C8BE3905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A60719-9691-4E03-A879-50CE51E286E7}" type="pres">
      <dgm:prSet presAssocID="{472945C3-2CF6-48E9-B1D5-79C8BE390527}" presName="negativeSpace" presStyleCnt="0"/>
      <dgm:spPr/>
    </dgm:pt>
    <dgm:pt modelId="{B8E39B3D-B2D9-4DF4-BB70-79A94CE5D527}" type="pres">
      <dgm:prSet presAssocID="{472945C3-2CF6-48E9-B1D5-79C8BE3905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5CD104-ECAE-4241-A84D-325E7186F8D8}" type="presOf" srcId="{6397D0E7-A8B4-4F82-9455-14AD10992BD0}" destId="{45695CF7-B9B3-44D6-A9F0-C76B1211907B}" srcOrd="1" destOrd="0" presId="urn:microsoft.com/office/officeart/2005/8/layout/list1"/>
    <dgm:cxn modelId="{1518D60E-53C3-47E6-B73F-710116EDA2C7}" type="presOf" srcId="{472945C3-2CF6-48E9-B1D5-79C8BE390527}" destId="{B43CAF20-9755-4B84-9E4F-E8A2DF2225D9}" srcOrd="0" destOrd="0" presId="urn:microsoft.com/office/officeart/2005/8/layout/list1"/>
    <dgm:cxn modelId="{313F2A4F-FF10-4932-AB0E-055AD63433A0}" type="presOf" srcId="{3383BF49-C339-459B-AC80-BACEDA05BCDF}" destId="{AAD6F623-EC47-47F6-A82B-D4B37F63D834}" srcOrd="0" destOrd="0" presId="urn:microsoft.com/office/officeart/2005/8/layout/list1"/>
    <dgm:cxn modelId="{E6FF3352-1FB0-4B26-8B51-04822BF356AE}" srcId="{D62AC48D-62E6-416B-9F4B-D8CB82419813}" destId="{6397D0E7-A8B4-4F82-9455-14AD10992BD0}" srcOrd="0" destOrd="0" parTransId="{6818FA17-121F-405E-B8CA-110E836B2CCB}" sibTransId="{C291263F-A1A1-46E9-8EA0-14FCBCFD402A}"/>
    <dgm:cxn modelId="{2CDC6B75-08E2-4D88-8CF7-1ECBA1B99A51}" type="presOf" srcId="{6397D0E7-A8B4-4F82-9455-14AD10992BD0}" destId="{AC26D916-AFDF-4505-9A76-CBCD50A410A5}" srcOrd="0" destOrd="0" presId="urn:microsoft.com/office/officeart/2005/8/layout/list1"/>
    <dgm:cxn modelId="{61E5197C-14AA-4DE7-B3F1-894C5BD57857}" srcId="{D62AC48D-62E6-416B-9F4B-D8CB82419813}" destId="{3383BF49-C339-459B-AC80-BACEDA05BCDF}" srcOrd="1" destOrd="0" parTransId="{27DB260B-E462-4251-9AF5-8E2B9F08CE5C}" sibTransId="{C0B8C9A7-4866-4076-A757-F43CAE1F8D79}"/>
    <dgm:cxn modelId="{99AB5988-8D7B-4A81-B128-0B339025DCC7}" srcId="{D62AC48D-62E6-416B-9F4B-D8CB82419813}" destId="{472945C3-2CF6-48E9-B1D5-79C8BE390527}" srcOrd="2" destOrd="0" parTransId="{B0101D02-4AD4-4D29-8B1F-9B74A4CA1D47}" sibTransId="{F705F4F1-27C0-413F-9F50-70CADA097212}"/>
    <dgm:cxn modelId="{7E387497-7ED6-4B76-965F-2D2F3393EEE7}" type="presOf" srcId="{D62AC48D-62E6-416B-9F4B-D8CB82419813}" destId="{842416C2-2047-4052-A83F-D5655CB77EC2}" srcOrd="0" destOrd="0" presId="urn:microsoft.com/office/officeart/2005/8/layout/list1"/>
    <dgm:cxn modelId="{7E463DC4-0AB5-47AA-86AD-41B3DA0E2C27}" type="presOf" srcId="{3383BF49-C339-459B-AC80-BACEDA05BCDF}" destId="{1B5FDD79-3F35-4FCD-8542-9BE5C4E47158}" srcOrd="1" destOrd="0" presId="urn:microsoft.com/office/officeart/2005/8/layout/list1"/>
    <dgm:cxn modelId="{D59816E7-4F72-4B27-A162-246A8E34D3B6}" type="presOf" srcId="{472945C3-2CF6-48E9-B1D5-79C8BE390527}" destId="{A0BA80BA-77A1-4968-A1D6-A528291DE108}" srcOrd="1" destOrd="0" presId="urn:microsoft.com/office/officeart/2005/8/layout/list1"/>
    <dgm:cxn modelId="{65320CE7-AE5D-4AC3-8D72-7125638573C7}" type="presParOf" srcId="{842416C2-2047-4052-A83F-D5655CB77EC2}" destId="{56547CD0-0F7F-4FE8-8F12-E2F5040DEE8F}" srcOrd="0" destOrd="0" presId="urn:microsoft.com/office/officeart/2005/8/layout/list1"/>
    <dgm:cxn modelId="{B2449310-E85B-4C1F-A483-B097A712BF0C}" type="presParOf" srcId="{56547CD0-0F7F-4FE8-8F12-E2F5040DEE8F}" destId="{AC26D916-AFDF-4505-9A76-CBCD50A410A5}" srcOrd="0" destOrd="0" presId="urn:microsoft.com/office/officeart/2005/8/layout/list1"/>
    <dgm:cxn modelId="{E79848EA-98C1-4310-A8CF-CE0858B38CF3}" type="presParOf" srcId="{56547CD0-0F7F-4FE8-8F12-E2F5040DEE8F}" destId="{45695CF7-B9B3-44D6-A9F0-C76B1211907B}" srcOrd="1" destOrd="0" presId="urn:microsoft.com/office/officeart/2005/8/layout/list1"/>
    <dgm:cxn modelId="{EC5421CF-D6B3-4986-833E-C2665B1E5EF2}" type="presParOf" srcId="{842416C2-2047-4052-A83F-D5655CB77EC2}" destId="{4330A9DC-CBBC-4A92-92CC-8DC92740FBFD}" srcOrd="1" destOrd="0" presId="urn:microsoft.com/office/officeart/2005/8/layout/list1"/>
    <dgm:cxn modelId="{86C90B5B-CD76-45E2-BE2A-F39D65FB8D52}" type="presParOf" srcId="{842416C2-2047-4052-A83F-D5655CB77EC2}" destId="{443EE747-E2E9-4E13-8581-6DE0FE0DDA7F}" srcOrd="2" destOrd="0" presId="urn:microsoft.com/office/officeart/2005/8/layout/list1"/>
    <dgm:cxn modelId="{2484AC21-E591-45A7-9985-04BA6277B5F0}" type="presParOf" srcId="{842416C2-2047-4052-A83F-D5655CB77EC2}" destId="{E61C78D0-4CBC-4E60-9286-ED9EA69093F7}" srcOrd="3" destOrd="0" presId="urn:microsoft.com/office/officeart/2005/8/layout/list1"/>
    <dgm:cxn modelId="{A0962C3C-4A0F-4F1D-80A7-F3D0851A8F7B}" type="presParOf" srcId="{842416C2-2047-4052-A83F-D5655CB77EC2}" destId="{C36AF220-0F44-40F6-BDA2-E9148B87CA5A}" srcOrd="4" destOrd="0" presId="urn:microsoft.com/office/officeart/2005/8/layout/list1"/>
    <dgm:cxn modelId="{3BBE0740-5CD2-4F32-9CBB-0B99FB8A9D24}" type="presParOf" srcId="{C36AF220-0F44-40F6-BDA2-E9148B87CA5A}" destId="{AAD6F623-EC47-47F6-A82B-D4B37F63D834}" srcOrd="0" destOrd="0" presId="urn:microsoft.com/office/officeart/2005/8/layout/list1"/>
    <dgm:cxn modelId="{DEAD1259-21A7-4AC8-BAC9-3780B2BF0F6F}" type="presParOf" srcId="{C36AF220-0F44-40F6-BDA2-E9148B87CA5A}" destId="{1B5FDD79-3F35-4FCD-8542-9BE5C4E47158}" srcOrd="1" destOrd="0" presId="urn:microsoft.com/office/officeart/2005/8/layout/list1"/>
    <dgm:cxn modelId="{F4CA3F90-C4EE-4509-86E1-4E6E48D40B9E}" type="presParOf" srcId="{842416C2-2047-4052-A83F-D5655CB77EC2}" destId="{E5E93F1B-34EE-4C25-8538-2C0175C8A135}" srcOrd="5" destOrd="0" presId="urn:microsoft.com/office/officeart/2005/8/layout/list1"/>
    <dgm:cxn modelId="{EBA03578-5173-4E8F-A6FC-569CEB2A157F}" type="presParOf" srcId="{842416C2-2047-4052-A83F-D5655CB77EC2}" destId="{A010D655-07DA-4003-8D1F-C74A054BF06E}" srcOrd="6" destOrd="0" presId="urn:microsoft.com/office/officeart/2005/8/layout/list1"/>
    <dgm:cxn modelId="{AC1C99E0-21E3-4743-9D00-0B93603F2C53}" type="presParOf" srcId="{842416C2-2047-4052-A83F-D5655CB77EC2}" destId="{4DA0CBD5-BEA3-40E1-A078-6BB9378C71A2}" srcOrd="7" destOrd="0" presId="urn:microsoft.com/office/officeart/2005/8/layout/list1"/>
    <dgm:cxn modelId="{8C9BA5C2-6BAD-428B-B1C0-56A6A60CC70F}" type="presParOf" srcId="{842416C2-2047-4052-A83F-D5655CB77EC2}" destId="{6BA8414F-C676-4035-94F7-2B2C3357C132}" srcOrd="8" destOrd="0" presId="urn:microsoft.com/office/officeart/2005/8/layout/list1"/>
    <dgm:cxn modelId="{21ACBCE9-8633-4490-884E-010E1462A8C3}" type="presParOf" srcId="{6BA8414F-C676-4035-94F7-2B2C3357C132}" destId="{B43CAF20-9755-4B84-9E4F-E8A2DF2225D9}" srcOrd="0" destOrd="0" presId="urn:microsoft.com/office/officeart/2005/8/layout/list1"/>
    <dgm:cxn modelId="{45445C10-E3BC-4541-A844-24C279F5C2C3}" type="presParOf" srcId="{6BA8414F-C676-4035-94F7-2B2C3357C132}" destId="{A0BA80BA-77A1-4968-A1D6-A528291DE108}" srcOrd="1" destOrd="0" presId="urn:microsoft.com/office/officeart/2005/8/layout/list1"/>
    <dgm:cxn modelId="{A5912BB7-4D8F-48E8-8D9E-A89F9F12F125}" type="presParOf" srcId="{842416C2-2047-4052-A83F-D5655CB77EC2}" destId="{33A60719-9691-4E03-A879-50CE51E286E7}" srcOrd="9" destOrd="0" presId="urn:microsoft.com/office/officeart/2005/8/layout/list1"/>
    <dgm:cxn modelId="{B2841347-F3E3-4D38-AFCE-A21E66DFB5C5}" type="presParOf" srcId="{842416C2-2047-4052-A83F-D5655CB77EC2}" destId="{B8E39B3D-B2D9-4DF4-BB70-79A94CE5D5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7C8A9-B98A-485D-B9FE-F9307B7DA34B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9889DCB0-4224-4328-A273-63BE56FBC4A6}">
      <dgm:prSet phldrT="[Text]"/>
      <dgm:spPr/>
      <dgm:t>
        <a:bodyPr/>
        <a:lstStyle/>
        <a:p>
          <a:r>
            <a:rPr lang="en-US" b="1" dirty="0"/>
            <a:t>Growth</a:t>
          </a:r>
          <a:endParaRPr lang="nb-NO" b="1" dirty="0"/>
        </a:p>
      </dgm:t>
    </dgm:pt>
    <dgm:pt modelId="{5659D5D5-E0D0-4407-A4DE-773B9896CC93}" type="parTrans" cxnId="{7DC6137E-4D3C-452D-8F9C-43167A5A963E}">
      <dgm:prSet/>
      <dgm:spPr/>
      <dgm:t>
        <a:bodyPr/>
        <a:lstStyle/>
        <a:p>
          <a:endParaRPr lang="nb-NO"/>
        </a:p>
      </dgm:t>
    </dgm:pt>
    <dgm:pt modelId="{8B9CCF1D-F7E6-4388-934B-FF9386B4028D}" type="sibTrans" cxnId="{7DC6137E-4D3C-452D-8F9C-43167A5A963E}">
      <dgm:prSet/>
      <dgm:spPr/>
      <dgm:t>
        <a:bodyPr/>
        <a:lstStyle/>
        <a:p>
          <a:endParaRPr lang="nb-NO"/>
        </a:p>
      </dgm:t>
    </dgm:pt>
    <dgm:pt modelId="{21F63046-8010-41AE-9FDB-23E353B099FA}">
      <dgm:prSet phldrT="[Text]"/>
      <dgm:spPr/>
      <dgm:t>
        <a:bodyPr/>
        <a:lstStyle/>
        <a:p>
          <a:r>
            <a:rPr lang="en-US" b="1" dirty="0"/>
            <a:t>Balancing the roles of enabler and provider of support</a:t>
          </a:r>
          <a:endParaRPr lang="nb-NO" b="1" dirty="0"/>
        </a:p>
      </dgm:t>
    </dgm:pt>
    <dgm:pt modelId="{F8DCB20C-5D74-46A2-830A-18E7AC024581}" type="parTrans" cxnId="{BEB4F8DE-682D-4EF3-AB36-65FCC5A6BFF1}">
      <dgm:prSet/>
      <dgm:spPr/>
      <dgm:t>
        <a:bodyPr/>
        <a:lstStyle/>
        <a:p>
          <a:endParaRPr lang="nb-NO"/>
        </a:p>
      </dgm:t>
    </dgm:pt>
    <dgm:pt modelId="{D22DB4CD-3D25-48DC-ACA6-C62EF9225092}" type="sibTrans" cxnId="{BEB4F8DE-682D-4EF3-AB36-65FCC5A6BFF1}">
      <dgm:prSet/>
      <dgm:spPr/>
      <dgm:t>
        <a:bodyPr/>
        <a:lstStyle/>
        <a:p>
          <a:endParaRPr lang="nb-NO"/>
        </a:p>
      </dgm:t>
    </dgm:pt>
    <dgm:pt modelId="{1C3DCE16-5A1F-4202-8011-5550BE8EB289}">
      <dgm:prSet phldrT="[Text]"/>
      <dgm:spPr/>
      <dgm:t>
        <a:bodyPr/>
        <a:lstStyle/>
        <a:p>
          <a:r>
            <a:rPr lang="en-US" b="1" dirty="0"/>
            <a:t>Strategic Partnership</a:t>
          </a:r>
          <a:endParaRPr lang="nb-NO" b="1" dirty="0"/>
        </a:p>
      </dgm:t>
    </dgm:pt>
    <dgm:pt modelId="{EEC491AB-7270-42CE-A6BF-2EAF2709ABFF}" type="parTrans" cxnId="{F84BC83D-2AC0-4D3C-AB2A-F3B711117E7E}">
      <dgm:prSet/>
      <dgm:spPr/>
      <dgm:t>
        <a:bodyPr/>
        <a:lstStyle/>
        <a:p>
          <a:endParaRPr lang="nb-NO"/>
        </a:p>
      </dgm:t>
    </dgm:pt>
    <dgm:pt modelId="{24A7D25B-F6E4-4BB3-929D-558992D93247}" type="sibTrans" cxnId="{F84BC83D-2AC0-4D3C-AB2A-F3B711117E7E}">
      <dgm:prSet/>
      <dgm:spPr/>
      <dgm:t>
        <a:bodyPr/>
        <a:lstStyle/>
        <a:p>
          <a:endParaRPr lang="nb-NO"/>
        </a:p>
      </dgm:t>
    </dgm:pt>
    <dgm:pt modelId="{2CFC9B44-35FA-4393-BE90-67E8A0544A2B}">
      <dgm:prSet phldrT="[Text]"/>
      <dgm:spPr/>
      <dgm:t>
        <a:bodyPr/>
        <a:lstStyle/>
        <a:p>
          <a:r>
            <a:rPr lang="en-US" b="1" dirty="0"/>
            <a:t>Targeting of SAI-level support</a:t>
          </a:r>
          <a:endParaRPr lang="nb-NO" b="1" dirty="0"/>
        </a:p>
      </dgm:t>
    </dgm:pt>
    <dgm:pt modelId="{4A330247-8BA9-4563-A43E-76FEED003B22}" type="parTrans" cxnId="{C8A0209A-61CC-4C09-91A5-5F6CE5595644}">
      <dgm:prSet/>
      <dgm:spPr/>
      <dgm:t>
        <a:bodyPr/>
        <a:lstStyle/>
        <a:p>
          <a:endParaRPr lang="nb-NO"/>
        </a:p>
      </dgm:t>
    </dgm:pt>
    <dgm:pt modelId="{5BD16260-75BC-4C3D-880F-4EAB0098DFAC}" type="sibTrans" cxnId="{C8A0209A-61CC-4C09-91A5-5F6CE5595644}">
      <dgm:prSet/>
      <dgm:spPr/>
      <dgm:t>
        <a:bodyPr/>
        <a:lstStyle/>
        <a:p>
          <a:endParaRPr lang="nb-NO"/>
        </a:p>
      </dgm:t>
    </dgm:pt>
    <dgm:pt modelId="{A08E8405-3A1C-4423-BFF2-82A3467B77C3}">
      <dgm:prSet phldrT="[Text]"/>
      <dgm:spPr/>
      <dgm:t>
        <a:bodyPr/>
        <a:lstStyle/>
        <a:p>
          <a:r>
            <a:rPr lang="en-US" b="1" dirty="0"/>
            <a:t>Leaving No SAI behind</a:t>
          </a:r>
          <a:endParaRPr lang="nb-NO" b="1" dirty="0"/>
        </a:p>
      </dgm:t>
    </dgm:pt>
    <dgm:pt modelId="{563EFCE9-D088-4FE1-A6DF-6C4F89D1598C}" type="parTrans" cxnId="{F7786F5D-00BF-4BA6-9744-D1FCC9AFF22F}">
      <dgm:prSet/>
      <dgm:spPr/>
      <dgm:t>
        <a:bodyPr/>
        <a:lstStyle/>
        <a:p>
          <a:endParaRPr lang="nb-NO"/>
        </a:p>
      </dgm:t>
    </dgm:pt>
    <dgm:pt modelId="{DABB7991-7868-479B-A9B9-A2B045AD811B}" type="sibTrans" cxnId="{F7786F5D-00BF-4BA6-9744-D1FCC9AFF22F}">
      <dgm:prSet/>
      <dgm:spPr/>
      <dgm:t>
        <a:bodyPr/>
        <a:lstStyle/>
        <a:p>
          <a:endParaRPr lang="nb-NO"/>
        </a:p>
      </dgm:t>
    </dgm:pt>
    <dgm:pt modelId="{2077B081-1E01-4DC2-9190-57A4E354A83C}">
      <dgm:prSet phldrT="[Text]"/>
      <dgm:spPr/>
      <dgm:t>
        <a:bodyPr/>
        <a:lstStyle/>
        <a:p>
          <a:r>
            <a:rPr lang="en-US" b="1" dirty="0"/>
            <a:t>Ensuring resources are effectively  targeted </a:t>
          </a:r>
          <a:endParaRPr lang="nb-NO" b="1" dirty="0"/>
        </a:p>
      </dgm:t>
    </dgm:pt>
    <dgm:pt modelId="{C7644E39-46F9-479C-92B9-362CE69E21B8}" type="parTrans" cxnId="{10D35C3C-7F62-4DC3-9C56-50DB855A953E}">
      <dgm:prSet/>
      <dgm:spPr/>
      <dgm:t>
        <a:bodyPr/>
        <a:lstStyle/>
        <a:p>
          <a:endParaRPr lang="nb-NO"/>
        </a:p>
      </dgm:t>
    </dgm:pt>
    <dgm:pt modelId="{F2EC8CAA-7AE6-49B7-81CE-7AEF71F8C366}" type="sibTrans" cxnId="{10D35C3C-7F62-4DC3-9C56-50DB855A953E}">
      <dgm:prSet/>
      <dgm:spPr/>
      <dgm:t>
        <a:bodyPr/>
        <a:lstStyle/>
        <a:p>
          <a:endParaRPr lang="nb-NO"/>
        </a:p>
      </dgm:t>
    </dgm:pt>
    <dgm:pt modelId="{4609F811-5FB5-446C-8DCE-3347D4918A6C}" type="pres">
      <dgm:prSet presAssocID="{2647C8A9-B98A-485D-B9FE-F9307B7DA34B}" presName="diagram" presStyleCnt="0">
        <dgm:presLayoutVars>
          <dgm:dir/>
          <dgm:resizeHandles val="exact"/>
        </dgm:presLayoutVars>
      </dgm:prSet>
      <dgm:spPr/>
    </dgm:pt>
    <dgm:pt modelId="{2E14ED57-98C6-49EA-9BC3-A6EBFF943360}" type="pres">
      <dgm:prSet presAssocID="{9889DCB0-4224-4328-A273-63BE56FBC4A6}" presName="node" presStyleLbl="node1" presStyleIdx="0" presStyleCnt="6">
        <dgm:presLayoutVars>
          <dgm:bulletEnabled val="1"/>
        </dgm:presLayoutVars>
      </dgm:prSet>
      <dgm:spPr/>
    </dgm:pt>
    <dgm:pt modelId="{7AD48F2A-C31A-496D-A51D-9F841F323ADF}" type="pres">
      <dgm:prSet presAssocID="{8B9CCF1D-F7E6-4388-934B-FF9386B4028D}" presName="sibTrans" presStyleCnt="0"/>
      <dgm:spPr/>
    </dgm:pt>
    <dgm:pt modelId="{97642F14-330A-4ED2-B2B3-6BC2CE4D0081}" type="pres">
      <dgm:prSet presAssocID="{21F63046-8010-41AE-9FDB-23E353B099FA}" presName="node" presStyleLbl="node1" presStyleIdx="1" presStyleCnt="6">
        <dgm:presLayoutVars>
          <dgm:bulletEnabled val="1"/>
        </dgm:presLayoutVars>
      </dgm:prSet>
      <dgm:spPr/>
    </dgm:pt>
    <dgm:pt modelId="{0891C3EA-73AE-4E23-8B0A-6D11DAE80CA4}" type="pres">
      <dgm:prSet presAssocID="{D22DB4CD-3D25-48DC-ACA6-C62EF9225092}" presName="sibTrans" presStyleCnt="0"/>
      <dgm:spPr/>
    </dgm:pt>
    <dgm:pt modelId="{6CAB7AAD-243A-4922-907E-0F5CCBE03433}" type="pres">
      <dgm:prSet presAssocID="{1C3DCE16-5A1F-4202-8011-5550BE8EB289}" presName="node" presStyleLbl="node1" presStyleIdx="2" presStyleCnt="6">
        <dgm:presLayoutVars>
          <dgm:bulletEnabled val="1"/>
        </dgm:presLayoutVars>
      </dgm:prSet>
      <dgm:spPr/>
    </dgm:pt>
    <dgm:pt modelId="{7D97717D-6762-408B-A5BA-519C7568C457}" type="pres">
      <dgm:prSet presAssocID="{24A7D25B-F6E4-4BB3-929D-558992D93247}" presName="sibTrans" presStyleCnt="0"/>
      <dgm:spPr/>
    </dgm:pt>
    <dgm:pt modelId="{AC9263CE-2233-430C-B705-6523BB33B262}" type="pres">
      <dgm:prSet presAssocID="{2CFC9B44-35FA-4393-BE90-67E8A0544A2B}" presName="node" presStyleLbl="node1" presStyleIdx="3" presStyleCnt="6">
        <dgm:presLayoutVars>
          <dgm:bulletEnabled val="1"/>
        </dgm:presLayoutVars>
      </dgm:prSet>
      <dgm:spPr/>
    </dgm:pt>
    <dgm:pt modelId="{2B4421B6-3648-4F65-85DA-01B2D022AF23}" type="pres">
      <dgm:prSet presAssocID="{5BD16260-75BC-4C3D-880F-4EAB0098DFAC}" presName="sibTrans" presStyleCnt="0"/>
      <dgm:spPr/>
    </dgm:pt>
    <dgm:pt modelId="{5AAF3C02-360F-4D3B-87AC-19A8E91315D5}" type="pres">
      <dgm:prSet presAssocID="{A08E8405-3A1C-4423-BFF2-82A3467B77C3}" presName="node" presStyleLbl="node1" presStyleIdx="4" presStyleCnt="6">
        <dgm:presLayoutVars>
          <dgm:bulletEnabled val="1"/>
        </dgm:presLayoutVars>
      </dgm:prSet>
      <dgm:spPr/>
    </dgm:pt>
    <dgm:pt modelId="{5BDDBA94-8E75-44A8-A449-253B0B37C57A}" type="pres">
      <dgm:prSet presAssocID="{DABB7991-7868-479B-A9B9-A2B045AD811B}" presName="sibTrans" presStyleCnt="0"/>
      <dgm:spPr/>
    </dgm:pt>
    <dgm:pt modelId="{83AF54E1-AE7A-4286-AB9E-5611A38F8B45}" type="pres">
      <dgm:prSet presAssocID="{2077B081-1E01-4DC2-9190-57A4E354A83C}" presName="node" presStyleLbl="node1" presStyleIdx="5" presStyleCnt="6">
        <dgm:presLayoutVars>
          <dgm:bulletEnabled val="1"/>
        </dgm:presLayoutVars>
      </dgm:prSet>
      <dgm:spPr/>
    </dgm:pt>
  </dgm:ptLst>
  <dgm:cxnLst>
    <dgm:cxn modelId="{43491014-8C67-446D-B921-026D8E209175}" type="presOf" srcId="{1C3DCE16-5A1F-4202-8011-5550BE8EB289}" destId="{6CAB7AAD-243A-4922-907E-0F5CCBE03433}" srcOrd="0" destOrd="0" presId="urn:microsoft.com/office/officeart/2005/8/layout/default"/>
    <dgm:cxn modelId="{10D35C3C-7F62-4DC3-9C56-50DB855A953E}" srcId="{2647C8A9-B98A-485D-B9FE-F9307B7DA34B}" destId="{2077B081-1E01-4DC2-9190-57A4E354A83C}" srcOrd="5" destOrd="0" parTransId="{C7644E39-46F9-479C-92B9-362CE69E21B8}" sibTransId="{F2EC8CAA-7AE6-49B7-81CE-7AEF71F8C366}"/>
    <dgm:cxn modelId="{F84BC83D-2AC0-4D3C-AB2A-F3B711117E7E}" srcId="{2647C8A9-B98A-485D-B9FE-F9307B7DA34B}" destId="{1C3DCE16-5A1F-4202-8011-5550BE8EB289}" srcOrd="2" destOrd="0" parTransId="{EEC491AB-7270-42CE-A6BF-2EAF2709ABFF}" sibTransId="{24A7D25B-F6E4-4BB3-929D-558992D93247}"/>
    <dgm:cxn modelId="{F7786F5D-00BF-4BA6-9744-D1FCC9AFF22F}" srcId="{2647C8A9-B98A-485D-B9FE-F9307B7DA34B}" destId="{A08E8405-3A1C-4423-BFF2-82A3467B77C3}" srcOrd="4" destOrd="0" parTransId="{563EFCE9-D088-4FE1-A6DF-6C4F89D1598C}" sibTransId="{DABB7991-7868-479B-A9B9-A2B045AD811B}"/>
    <dgm:cxn modelId="{CEA9755E-862B-444F-BA45-B474CE9D2C63}" type="presOf" srcId="{21F63046-8010-41AE-9FDB-23E353B099FA}" destId="{97642F14-330A-4ED2-B2B3-6BC2CE4D0081}" srcOrd="0" destOrd="0" presId="urn:microsoft.com/office/officeart/2005/8/layout/default"/>
    <dgm:cxn modelId="{08E1357B-D648-4233-A36A-40BC92960010}" type="presOf" srcId="{2647C8A9-B98A-485D-B9FE-F9307B7DA34B}" destId="{4609F811-5FB5-446C-8DCE-3347D4918A6C}" srcOrd="0" destOrd="0" presId="urn:microsoft.com/office/officeart/2005/8/layout/default"/>
    <dgm:cxn modelId="{7DC6137E-4D3C-452D-8F9C-43167A5A963E}" srcId="{2647C8A9-B98A-485D-B9FE-F9307B7DA34B}" destId="{9889DCB0-4224-4328-A273-63BE56FBC4A6}" srcOrd="0" destOrd="0" parTransId="{5659D5D5-E0D0-4407-A4DE-773B9896CC93}" sibTransId="{8B9CCF1D-F7E6-4388-934B-FF9386B4028D}"/>
    <dgm:cxn modelId="{C8A0209A-61CC-4C09-91A5-5F6CE5595644}" srcId="{2647C8A9-B98A-485D-B9FE-F9307B7DA34B}" destId="{2CFC9B44-35FA-4393-BE90-67E8A0544A2B}" srcOrd="3" destOrd="0" parTransId="{4A330247-8BA9-4563-A43E-76FEED003B22}" sibTransId="{5BD16260-75BC-4C3D-880F-4EAB0098DFAC}"/>
    <dgm:cxn modelId="{3D49D8CA-FBF9-40F0-9899-8D6875D342B4}" type="presOf" srcId="{A08E8405-3A1C-4423-BFF2-82A3467B77C3}" destId="{5AAF3C02-360F-4D3B-87AC-19A8E91315D5}" srcOrd="0" destOrd="0" presId="urn:microsoft.com/office/officeart/2005/8/layout/default"/>
    <dgm:cxn modelId="{FA2F61D0-A444-4BEC-93E2-4EE4E924960C}" type="presOf" srcId="{2077B081-1E01-4DC2-9190-57A4E354A83C}" destId="{83AF54E1-AE7A-4286-AB9E-5611A38F8B45}" srcOrd="0" destOrd="0" presId="urn:microsoft.com/office/officeart/2005/8/layout/default"/>
    <dgm:cxn modelId="{BEB4F8DE-682D-4EF3-AB36-65FCC5A6BFF1}" srcId="{2647C8A9-B98A-485D-B9FE-F9307B7DA34B}" destId="{21F63046-8010-41AE-9FDB-23E353B099FA}" srcOrd="1" destOrd="0" parTransId="{F8DCB20C-5D74-46A2-830A-18E7AC024581}" sibTransId="{D22DB4CD-3D25-48DC-ACA6-C62EF9225092}"/>
    <dgm:cxn modelId="{800A22E6-3D07-491B-9957-AA91A3C58DC7}" type="presOf" srcId="{2CFC9B44-35FA-4393-BE90-67E8A0544A2B}" destId="{AC9263CE-2233-430C-B705-6523BB33B262}" srcOrd="0" destOrd="0" presId="urn:microsoft.com/office/officeart/2005/8/layout/default"/>
    <dgm:cxn modelId="{D9AE68F5-79E6-4A70-ACD9-361BB1ED42DE}" type="presOf" srcId="{9889DCB0-4224-4328-A273-63BE56FBC4A6}" destId="{2E14ED57-98C6-49EA-9BC3-A6EBFF943360}" srcOrd="0" destOrd="0" presId="urn:microsoft.com/office/officeart/2005/8/layout/default"/>
    <dgm:cxn modelId="{4CA7C210-C2D3-46C0-ADFA-C022BC7474DD}" type="presParOf" srcId="{4609F811-5FB5-446C-8DCE-3347D4918A6C}" destId="{2E14ED57-98C6-49EA-9BC3-A6EBFF943360}" srcOrd="0" destOrd="0" presId="urn:microsoft.com/office/officeart/2005/8/layout/default"/>
    <dgm:cxn modelId="{A9133254-1B8E-4ED0-AE70-327DEFDB48E9}" type="presParOf" srcId="{4609F811-5FB5-446C-8DCE-3347D4918A6C}" destId="{7AD48F2A-C31A-496D-A51D-9F841F323ADF}" srcOrd="1" destOrd="0" presId="urn:microsoft.com/office/officeart/2005/8/layout/default"/>
    <dgm:cxn modelId="{2A15049E-100B-4DFE-9862-AA1BC93F51D1}" type="presParOf" srcId="{4609F811-5FB5-446C-8DCE-3347D4918A6C}" destId="{97642F14-330A-4ED2-B2B3-6BC2CE4D0081}" srcOrd="2" destOrd="0" presId="urn:microsoft.com/office/officeart/2005/8/layout/default"/>
    <dgm:cxn modelId="{3BE16A5A-96E6-4226-9845-C517F5489282}" type="presParOf" srcId="{4609F811-5FB5-446C-8DCE-3347D4918A6C}" destId="{0891C3EA-73AE-4E23-8B0A-6D11DAE80CA4}" srcOrd="3" destOrd="0" presId="urn:microsoft.com/office/officeart/2005/8/layout/default"/>
    <dgm:cxn modelId="{6ADD96DC-FD84-4CF0-A1FC-B475F968ECF4}" type="presParOf" srcId="{4609F811-5FB5-446C-8DCE-3347D4918A6C}" destId="{6CAB7AAD-243A-4922-907E-0F5CCBE03433}" srcOrd="4" destOrd="0" presId="urn:microsoft.com/office/officeart/2005/8/layout/default"/>
    <dgm:cxn modelId="{4155F76B-1BF3-4FFE-B0C6-EAD97435AF94}" type="presParOf" srcId="{4609F811-5FB5-446C-8DCE-3347D4918A6C}" destId="{7D97717D-6762-408B-A5BA-519C7568C457}" srcOrd="5" destOrd="0" presId="urn:microsoft.com/office/officeart/2005/8/layout/default"/>
    <dgm:cxn modelId="{AF4D200E-A547-475F-BD6F-065B2941F32C}" type="presParOf" srcId="{4609F811-5FB5-446C-8DCE-3347D4918A6C}" destId="{AC9263CE-2233-430C-B705-6523BB33B262}" srcOrd="6" destOrd="0" presId="urn:microsoft.com/office/officeart/2005/8/layout/default"/>
    <dgm:cxn modelId="{401BF968-B3F6-4A33-843A-2E6296139B4D}" type="presParOf" srcId="{4609F811-5FB5-446C-8DCE-3347D4918A6C}" destId="{2B4421B6-3648-4F65-85DA-01B2D022AF23}" srcOrd="7" destOrd="0" presId="urn:microsoft.com/office/officeart/2005/8/layout/default"/>
    <dgm:cxn modelId="{6A8E35B3-96A5-4A44-A280-CFEFC2DF9F24}" type="presParOf" srcId="{4609F811-5FB5-446C-8DCE-3347D4918A6C}" destId="{5AAF3C02-360F-4D3B-87AC-19A8E91315D5}" srcOrd="8" destOrd="0" presId="urn:microsoft.com/office/officeart/2005/8/layout/default"/>
    <dgm:cxn modelId="{4413A34F-3D7B-434A-A4CC-D19EC7957019}" type="presParOf" srcId="{4609F811-5FB5-446C-8DCE-3347D4918A6C}" destId="{5BDDBA94-8E75-44A8-A449-253B0B37C57A}" srcOrd="9" destOrd="0" presId="urn:microsoft.com/office/officeart/2005/8/layout/default"/>
    <dgm:cxn modelId="{13051249-63DE-45E5-B929-1ACE825AE06D}" type="presParOf" srcId="{4609F811-5FB5-446C-8DCE-3347D4918A6C}" destId="{83AF54E1-AE7A-4286-AB9E-5611A38F8B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E747-E2E9-4E13-8581-6DE0FE0DDA7F}">
      <dsp:nvSpPr>
        <dsp:cNvPr id="0" name=""/>
        <dsp:cNvSpPr/>
      </dsp:nvSpPr>
      <dsp:spPr>
        <a:xfrm>
          <a:off x="0" y="6582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95CF7-B9B3-44D6-A9F0-C76B1211907B}">
      <dsp:nvSpPr>
        <dsp:cNvPr id="0" name=""/>
        <dsp:cNvSpPr/>
      </dsp:nvSpPr>
      <dsp:spPr>
        <a:xfrm>
          <a:off x="525780" y="215468"/>
          <a:ext cx="736092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Cooperation with Working Groups and KSC</a:t>
          </a:r>
          <a:endParaRPr lang="nb-NO" sz="3000" kern="1200" dirty="0"/>
        </a:p>
      </dsp:txBody>
      <dsp:txXfrm>
        <a:off x="569011" y="258699"/>
        <a:ext cx="7274458" cy="799138"/>
      </dsp:txXfrm>
    </dsp:sp>
    <dsp:sp modelId="{A010D655-07DA-4003-8D1F-C74A054BF06E}">
      <dsp:nvSpPr>
        <dsp:cNvPr id="0" name=""/>
        <dsp:cNvSpPr/>
      </dsp:nvSpPr>
      <dsp:spPr>
        <a:xfrm>
          <a:off x="0" y="20190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FDD79-3F35-4FCD-8542-9BE5C4E47158}">
      <dsp:nvSpPr>
        <dsp:cNvPr id="0" name=""/>
        <dsp:cNvSpPr/>
      </dsp:nvSpPr>
      <dsp:spPr>
        <a:xfrm>
          <a:off x="525780" y="1576268"/>
          <a:ext cx="7360920" cy="88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IDI’s Performance Highlight 2018</a:t>
          </a:r>
          <a:endParaRPr lang="nb-NO" sz="3000" kern="1200" dirty="0"/>
        </a:p>
      </dsp:txBody>
      <dsp:txXfrm>
        <a:off x="569011" y="1619499"/>
        <a:ext cx="7274458" cy="799138"/>
      </dsp:txXfrm>
    </dsp:sp>
    <dsp:sp modelId="{B8E39B3D-B2D9-4DF4-BB70-79A94CE5D527}">
      <dsp:nvSpPr>
        <dsp:cNvPr id="0" name=""/>
        <dsp:cNvSpPr/>
      </dsp:nvSpPr>
      <dsp:spPr>
        <a:xfrm>
          <a:off x="0" y="33798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A80BA-77A1-4968-A1D6-A528291DE108}">
      <dsp:nvSpPr>
        <dsp:cNvPr id="0" name=""/>
        <dsp:cNvSpPr/>
      </dsp:nvSpPr>
      <dsp:spPr>
        <a:xfrm>
          <a:off x="525780" y="2937068"/>
          <a:ext cx="7360920" cy="88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IDI SP 2019-2023</a:t>
          </a:r>
          <a:endParaRPr lang="nb-NO" sz="3000" kern="1200" dirty="0"/>
        </a:p>
      </dsp:txBody>
      <dsp:txXfrm>
        <a:off x="569011" y="2980299"/>
        <a:ext cx="727445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4ED57-98C6-49EA-9BC3-A6EBFF943360}">
      <dsp:nvSpPr>
        <dsp:cNvPr id="0" name=""/>
        <dsp:cNvSpPr/>
      </dsp:nvSpPr>
      <dsp:spPr>
        <a:xfrm>
          <a:off x="0" y="621621"/>
          <a:ext cx="2978896" cy="1787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Growth</a:t>
          </a:r>
          <a:endParaRPr lang="nb-NO" sz="2800" b="1" kern="1200" dirty="0"/>
        </a:p>
      </dsp:txBody>
      <dsp:txXfrm>
        <a:off x="0" y="621621"/>
        <a:ext cx="2978896" cy="1787338"/>
      </dsp:txXfrm>
    </dsp:sp>
    <dsp:sp modelId="{97642F14-330A-4ED2-B2B3-6BC2CE4D0081}">
      <dsp:nvSpPr>
        <dsp:cNvPr id="0" name=""/>
        <dsp:cNvSpPr/>
      </dsp:nvSpPr>
      <dsp:spPr>
        <a:xfrm>
          <a:off x="3276786" y="621621"/>
          <a:ext cx="2978896" cy="17873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Balancing the roles of enabler and provider of support</a:t>
          </a:r>
          <a:endParaRPr lang="nb-NO" sz="2800" b="1" kern="1200" dirty="0"/>
        </a:p>
      </dsp:txBody>
      <dsp:txXfrm>
        <a:off x="3276786" y="621621"/>
        <a:ext cx="2978896" cy="1787338"/>
      </dsp:txXfrm>
    </dsp:sp>
    <dsp:sp modelId="{6CAB7AAD-243A-4922-907E-0F5CCBE03433}">
      <dsp:nvSpPr>
        <dsp:cNvPr id="0" name=""/>
        <dsp:cNvSpPr/>
      </dsp:nvSpPr>
      <dsp:spPr>
        <a:xfrm>
          <a:off x="6553573" y="621621"/>
          <a:ext cx="2978896" cy="17873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Strategic Partnership</a:t>
          </a:r>
          <a:endParaRPr lang="nb-NO" sz="2800" b="1" kern="1200" dirty="0"/>
        </a:p>
      </dsp:txBody>
      <dsp:txXfrm>
        <a:off x="6553573" y="621621"/>
        <a:ext cx="2978896" cy="1787338"/>
      </dsp:txXfrm>
    </dsp:sp>
    <dsp:sp modelId="{AC9263CE-2233-430C-B705-6523BB33B262}">
      <dsp:nvSpPr>
        <dsp:cNvPr id="0" name=""/>
        <dsp:cNvSpPr/>
      </dsp:nvSpPr>
      <dsp:spPr>
        <a:xfrm>
          <a:off x="0" y="2706848"/>
          <a:ext cx="2978896" cy="17873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Targeting of SAI-level support</a:t>
          </a:r>
          <a:endParaRPr lang="nb-NO" sz="2800" b="1" kern="1200" dirty="0"/>
        </a:p>
      </dsp:txBody>
      <dsp:txXfrm>
        <a:off x="0" y="2706848"/>
        <a:ext cx="2978896" cy="1787338"/>
      </dsp:txXfrm>
    </dsp:sp>
    <dsp:sp modelId="{5AAF3C02-360F-4D3B-87AC-19A8E91315D5}">
      <dsp:nvSpPr>
        <dsp:cNvPr id="0" name=""/>
        <dsp:cNvSpPr/>
      </dsp:nvSpPr>
      <dsp:spPr>
        <a:xfrm>
          <a:off x="3276786" y="2706848"/>
          <a:ext cx="2978896" cy="17873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Leaving No SAI behind</a:t>
          </a:r>
          <a:endParaRPr lang="nb-NO" sz="2800" b="1" kern="1200" dirty="0"/>
        </a:p>
      </dsp:txBody>
      <dsp:txXfrm>
        <a:off x="3276786" y="2706848"/>
        <a:ext cx="2978896" cy="1787338"/>
      </dsp:txXfrm>
    </dsp:sp>
    <dsp:sp modelId="{83AF54E1-AE7A-4286-AB9E-5611A38F8B45}">
      <dsp:nvSpPr>
        <dsp:cNvPr id="0" name=""/>
        <dsp:cNvSpPr/>
      </dsp:nvSpPr>
      <dsp:spPr>
        <a:xfrm>
          <a:off x="6553573" y="2706848"/>
          <a:ext cx="2978896" cy="1787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Ensuring resources are effectively  targeted </a:t>
          </a:r>
          <a:endParaRPr lang="nb-NO" sz="2800" b="1" kern="1200" dirty="0"/>
        </a:p>
      </dsp:txBody>
      <dsp:txXfrm>
        <a:off x="6553573" y="2706848"/>
        <a:ext cx="2978896" cy="178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C2C8EE7-360F-4050-B130-BE5BD8157116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49FD186-06D8-4304-8E17-E1CCAA84D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FD186-06D8-4304-8E17-E1CCAA84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6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FD186-06D8-4304-8E17-E1CCAA84D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27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FD186-06D8-4304-8E17-E1CCAA84D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7002-2DEF-42CB-ADAB-303E6A41C7D4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9EF9-C9A9-45BE-99DC-9B8835C49209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0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8CD2-318F-4C65-BA16-C32D3EFDAC8A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0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98261-37EE-4C9B-90C6-7B2AF5CD0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rkener">
            <a:extLst>
              <a:ext uri="{FF2B5EF4-FFF2-40B4-BE49-F238E27FC236}">
                <a16:creationId xmlns:a16="http://schemas.microsoft.com/office/drawing/2014/main" id="{2A2A6DE1-30F3-4900-A282-A3A9ECCBFE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9770-60AB-4D24-B9D8-FC700A5687D0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6C4FF-65EE-4540-A5EB-49FA4880BDD7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A01-143A-40EC-854A-DF71A295F9C7}" type="datetime1">
              <a:rPr lang="es-MX" smtClean="0"/>
              <a:t>09/06/2019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2ED0-2E47-4997-A9DF-288A73B1F15C}" type="datetime1">
              <a:rPr lang="es-MX" smtClean="0"/>
              <a:t>09/06/2019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EB52-A77E-4E35-A051-6246BAE84EB3}" type="datetime1">
              <a:rPr lang="es-MX" smtClean="0"/>
              <a:t>09/06/2019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B3E0-DEA5-4B40-8EED-B5B7A31E4316}" type="datetime1">
              <a:rPr lang="es-MX" smtClean="0"/>
              <a:t>09/06/2019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A09A-6DB6-43EA-88DD-7462BFE387CE}" type="datetime1">
              <a:rPr lang="es-MX" smtClean="0"/>
              <a:t>09/06/2019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0653-8125-43B8-B4F4-ED5F0B0422B7}" type="datetime1">
              <a:rPr lang="es-MX" smtClean="0"/>
              <a:t>09/06/2019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EB46-425E-4CCA-8D63-B33B539816A0}" type="datetime1">
              <a:rPr lang="es-MX" smtClean="0"/>
              <a:t>09/06/2019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12-13  March 2015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.no/en/about-idi/strategies-and-plans" TargetMode="External"/><Relationship Id="rId2" Type="http://schemas.openxmlformats.org/officeDocument/2006/relationships/hyperlink" Target="http://www.idi.no/en/about-idi/report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576398" y="2237349"/>
            <a:ext cx="6432329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+mn-lt"/>
              </a:rPr>
              <a:t>IDI –   KSC Cooperation 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</a:rPr>
              <a:t>2018 - 2019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573513"/>
            <a:ext cx="5697573" cy="1706562"/>
          </a:xfrm>
          <a:ln>
            <a:noFill/>
          </a:ln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11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 Meeting of the Steering Committee of INTOSAI Committee on Knowledge Sharing and Knowledge Services 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Philippines  (12-14 June 2019) 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2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50D-8C9F-4249-A069-48FE285D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14" y="-197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Implications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54AE-4720-4DE4-A12A-ACEA606A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10</a:t>
            </a:fld>
            <a:endParaRPr lang="es-MX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3298E7-B399-4D0C-AF67-796730CC6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076591"/>
              </p:ext>
            </p:extLst>
          </p:nvPr>
        </p:nvGraphicFramePr>
        <p:xfrm>
          <a:off x="2354730" y="882128"/>
          <a:ext cx="9532470" cy="511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90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7C01-E9B2-4CF0-9678-67873BE3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63" y="0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2C53-9C1E-436A-8EC9-335A8BB0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read more about IDI Performance 2018 and IDI Strategic Plan, please use the following links:</a:t>
            </a:r>
          </a:p>
          <a:p>
            <a:pPr lvl="1"/>
            <a:r>
              <a:rPr lang="en-US" dirty="0"/>
              <a:t>IDI Performance and Accountability Report (PAR) and its appendix 2018 at  </a:t>
            </a:r>
            <a:r>
              <a:rPr lang="en-US" dirty="0">
                <a:hlinkClick r:id="rId2"/>
              </a:rPr>
              <a:t>http://www.idi.no/en/about-idi/reports</a:t>
            </a:r>
            <a:endParaRPr lang="en-US" dirty="0"/>
          </a:p>
          <a:p>
            <a:pPr lvl="1"/>
            <a:r>
              <a:rPr lang="en-US" dirty="0"/>
              <a:t>IDI Strategic Plan 2019 – 2023 at</a:t>
            </a:r>
          </a:p>
          <a:p>
            <a:pPr marL="720725" lvl="1" indent="0">
              <a:buNone/>
            </a:pPr>
            <a:r>
              <a:rPr lang="en-US" dirty="0">
                <a:hlinkClick r:id="rId3"/>
              </a:rPr>
              <a:t>http://www.idi.no/en/about-idi/strategies-and-plans</a:t>
            </a:r>
            <a:endParaRPr lang="en-US" dirty="0"/>
          </a:p>
          <a:p>
            <a:pPr marL="720725" lvl="1" indent="0">
              <a:buNone/>
            </a:pP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1F76-95EF-4713-8A0A-9FEA09F4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65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7B273E-2F42-452A-BA14-3CAA9B1F1280}"/>
              </a:ext>
            </a:extLst>
          </p:cNvPr>
          <p:cNvSpPr txBox="1"/>
          <p:nvPr/>
        </p:nvSpPr>
        <p:spPr>
          <a:xfrm>
            <a:off x="1017038" y="2593912"/>
            <a:ext cx="434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THANK YOU</a:t>
            </a:r>
            <a:endParaRPr lang="nb-NO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7C27-73D7-4E7D-8BA2-530E929C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635" y="-75939"/>
            <a:ext cx="10515600" cy="1325563"/>
          </a:xfrm>
        </p:spPr>
        <p:txBody>
          <a:bodyPr/>
          <a:lstStyle/>
          <a:p>
            <a:endParaRPr lang="nb-NO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E9F9323-5834-4423-A813-632FF20D7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775705"/>
              </p:ext>
            </p:extLst>
          </p:nvPr>
        </p:nvGraphicFramePr>
        <p:xfrm>
          <a:off x="890588" y="134143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78C69-B691-4D2D-B709-BF8B2485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23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83" y="258621"/>
            <a:ext cx="9099997" cy="806852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Cooperation </a:t>
            </a:r>
            <a:r>
              <a:rPr lang="nb-NO" sz="3600" b="1" dirty="0" err="1">
                <a:solidFill>
                  <a:schemeClr val="bg1"/>
                </a:solidFill>
              </a:rPr>
              <a:t>with</a:t>
            </a:r>
            <a:r>
              <a:rPr lang="nb-NO" sz="3600" b="1" dirty="0">
                <a:solidFill>
                  <a:schemeClr val="bg1"/>
                </a:solidFill>
              </a:rPr>
              <a:t> </a:t>
            </a:r>
            <a:r>
              <a:rPr lang="nb-NO" sz="3600" b="1" dirty="0" err="1">
                <a:solidFill>
                  <a:schemeClr val="bg1"/>
                </a:solidFill>
              </a:rPr>
              <a:t>Working</a:t>
            </a:r>
            <a:r>
              <a:rPr lang="nb-NO" sz="3600" b="1" dirty="0">
                <a:solidFill>
                  <a:schemeClr val="bg1"/>
                </a:solidFill>
              </a:rPr>
              <a:t> Groups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4C7CC-C225-4AAA-924D-6EFF9CA2D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50" y="1472513"/>
            <a:ext cx="1866900" cy="66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EADFA-8E2E-4701-B363-1FDB72861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21" y="2514213"/>
            <a:ext cx="2457449" cy="74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8B1B62-2B57-47DF-B82F-D859CAFB3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99" y="3459479"/>
            <a:ext cx="1781175" cy="542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4F747A-9D0E-4A10-8706-9245FF0B8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26341"/>
              </p:ext>
            </p:extLst>
          </p:nvPr>
        </p:nvGraphicFramePr>
        <p:xfrm>
          <a:off x="3808207" y="1410405"/>
          <a:ext cx="7802203" cy="4467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02203">
                  <a:extLst>
                    <a:ext uri="{9D8B030D-6E8A-4147-A177-3AD203B41FA5}">
                      <a16:colId xmlns:a16="http://schemas.microsoft.com/office/drawing/2014/main" val="1131976615"/>
                    </a:ext>
                  </a:extLst>
                </a:gridCol>
              </a:tblGrid>
              <a:tr h="939331">
                <a:tc>
                  <a:txBody>
                    <a:bodyPr/>
                    <a:lstStyle/>
                    <a:p>
                      <a:r>
                        <a:rPr lang="nb-NO" sz="2000" dirty="0"/>
                        <a:t>Auditing Lending &amp; </a:t>
                      </a:r>
                      <a:r>
                        <a:rPr lang="nb-NO" sz="2000" dirty="0" err="1"/>
                        <a:t>Borrowing</a:t>
                      </a:r>
                      <a:r>
                        <a:rPr lang="nb-NO" sz="2000" dirty="0"/>
                        <a:t> Frameworks – 24 SAIs </a:t>
                      </a:r>
                      <a:r>
                        <a:rPr lang="nb-NO" sz="2000" dirty="0" err="1"/>
                        <a:t>supported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compendium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published</a:t>
                      </a:r>
                      <a:r>
                        <a:rPr lang="nb-NO" sz="2000" dirty="0"/>
                        <a:t>, </a:t>
                      </a:r>
                      <a:r>
                        <a:rPr lang="nb-NO" sz="2000" dirty="0" err="1"/>
                        <a:t>Handbook</a:t>
                      </a:r>
                      <a:r>
                        <a:rPr lang="nb-NO" sz="2000" dirty="0"/>
                        <a:t> </a:t>
                      </a:r>
                      <a:r>
                        <a:rPr lang="nb-NO" sz="2000" dirty="0" err="1"/>
                        <a:t>on</a:t>
                      </a:r>
                      <a:r>
                        <a:rPr lang="nb-NO" sz="2000" dirty="0"/>
                        <a:t> Auditing Public </a:t>
                      </a:r>
                      <a:r>
                        <a:rPr lang="nb-NO" sz="2000" dirty="0" err="1"/>
                        <a:t>Debt</a:t>
                      </a:r>
                      <a:r>
                        <a:rPr lang="nb-NO" sz="2000" dirty="0"/>
                        <a:t> Management in final stage.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292304"/>
                  </a:ext>
                </a:extLst>
              </a:tr>
              <a:tr h="865310">
                <a:tc>
                  <a:txBody>
                    <a:bodyPr/>
                    <a:lstStyle/>
                    <a:p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WGITA – IDI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Handbook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IT Audit to be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revised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surveyed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SAI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IDI’s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GPGs</a:t>
                      </a:r>
                      <a:endParaRPr lang="nb-NO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52056"/>
                  </a:ext>
                </a:extLst>
              </a:tr>
              <a:tr h="865310">
                <a:tc>
                  <a:txBody>
                    <a:bodyPr/>
                    <a:lstStyle/>
                    <a:p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IDI’s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Global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 SAIs Fighting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Corruption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87944"/>
                  </a:ext>
                </a:extLst>
              </a:tr>
              <a:tr h="865310">
                <a:tc>
                  <a:txBody>
                    <a:bodyPr/>
                    <a:lstStyle/>
                    <a:p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SAI PMF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integrated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SPMR.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Rollout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INTOSAI regions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initiated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75751"/>
                  </a:ext>
                </a:extLst>
              </a:tr>
              <a:tr h="865310">
                <a:tc>
                  <a:txBody>
                    <a:bodyPr/>
                    <a:lstStyle/>
                    <a:p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Cooperation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nb-NO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WGKNI for Auditing SDGS </a:t>
                      </a:r>
                      <a:r>
                        <a:rPr lang="nb-NO" sz="2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endParaRPr lang="nb-NO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8753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3EEB0B0-DADF-419F-8910-F4FCE4114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21" y="4335229"/>
            <a:ext cx="2878361" cy="89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4CA97-5E88-4A82-9CCA-D5788DDA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07EB11-1130-47D1-BAB2-301DC229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954" y="241763"/>
            <a:ext cx="10328857" cy="714514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PERFORMANCE HIGHLIGHTS 2018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C1DA7-0DB7-4DA9-B232-ECA8CBCBA428}"/>
              </a:ext>
            </a:extLst>
          </p:cNvPr>
          <p:cNvSpPr/>
          <p:nvPr/>
        </p:nvSpPr>
        <p:spPr>
          <a:xfrm>
            <a:off x="5791198" y="1736077"/>
            <a:ext cx="6400802" cy="414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SAI capacity development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GPGs: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b="1" dirty="0">
              <a:solidFill>
                <a:srgbClr val="000000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11 IDI Programmes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delivered at different levels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IDC Secretariat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hosted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91%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of IDI programmes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service delivery model</a:t>
            </a:r>
            <a:endParaRPr lang="nb-NO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SPMR pilot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phase in PASAI and CAROSAI for 18 SAIs</a:t>
            </a:r>
            <a:endParaRPr lang="nb-NO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Support to 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ISSAI-based </a:t>
            </a:r>
            <a:r>
              <a:rPr lang="en-GB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FA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development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in 8 South East Asian countries launched</a:t>
            </a:r>
            <a:endParaRPr lang="nb-NO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PESA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pilot developed</a:t>
            </a:r>
            <a:endParaRPr lang="nb-NO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Strategic bilateral support in 9 SAIs (</a:t>
            </a: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PAP-APP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GB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2 GPGs published following protocol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: FA </a:t>
            </a: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iCAT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&amp; Implementation Handbook, others drafted for exposure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034AD-B217-4D6F-A9C6-EFE1B5C76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5" y="1736077"/>
            <a:ext cx="5334360" cy="41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4CA97-5E88-4A82-9CCA-D5788DDA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4E830-2433-4476-9766-7A57497EF88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D07EB11-1130-47D1-BAB2-301DC229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199" y="455511"/>
            <a:ext cx="10328857" cy="71451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b-NO" sz="2800" b="1" dirty="0" err="1">
                <a:solidFill>
                  <a:schemeClr val="bg1"/>
                </a:solidFill>
              </a:rPr>
              <a:t>Performance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err="1">
                <a:solidFill>
                  <a:schemeClr val="bg1"/>
                </a:solidFill>
              </a:rPr>
              <a:t>Highlights</a:t>
            </a:r>
            <a:r>
              <a:rPr lang="nb-NO" sz="2800" b="1" dirty="0">
                <a:solidFill>
                  <a:schemeClr val="bg1"/>
                </a:solidFill>
              </a:rPr>
              <a:t> 2018: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SAI-Level Results from IDI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b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CC243B-E301-4EB2-8E29-D9D288A16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88096"/>
              </p:ext>
            </p:extLst>
          </p:nvPr>
        </p:nvGraphicFramePr>
        <p:xfrm>
          <a:off x="0" y="1501183"/>
          <a:ext cx="12191999" cy="5356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5662">
                  <a:extLst>
                    <a:ext uri="{9D8B030D-6E8A-4147-A177-3AD203B41FA5}">
                      <a16:colId xmlns:a16="http://schemas.microsoft.com/office/drawing/2014/main" val="3191856871"/>
                    </a:ext>
                  </a:extLst>
                </a:gridCol>
                <a:gridCol w="4488314">
                  <a:extLst>
                    <a:ext uri="{9D8B030D-6E8A-4147-A177-3AD203B41FA5}">
                      <a16:colId xmlns:a16="http://schemas.microsoft.com/office/drawing/2014/main" val="3529274619"/>
                    </a:ext>
                  </a:extLst>
                </a:gridCol>
                <a:gridCol w="4488023">
                  <a:extLst>
                    <a:ext uri="{9D8B030D-6E8A-4147-A177-3AD203B41FA5}">
                      <a16:colId xmlns:a16="http://schemas.microsoft.com/office/drawing/2014/main" val="163602733"/>
                    </a:ext>
                  </a:extLst>
                </a:gridCol>
              </a:tblGrid>
              <a:tr h="2443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20 SAI Young Leaders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in 16 SAIs supported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New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draft audit Acts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submitted to Parliament 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Somalia &amp; Gabon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40 EN SAIs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developed &amp; approved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stakeholder engagement strategies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&amp; action plans, 21 being finalized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 SAIs in CREFIAF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submitted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draft stakeholder engagement strategies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&amp; action plans to IDI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50 SAIs completed SAI PMF assessments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(10 published, 2 repeat assessments) 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18 SAIs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completed audits of the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institutional framework for fighting corruption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and submitted to relevant authorities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409753"/>
                  </a:ext>
                </a:extLst>
              </a:tr>
              <a:tr h="2913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40 SAIs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completed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audits of national preparedness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for implementation of SDGs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 SAIs &amp; one sub national audit office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completed audits of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preparedness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for implementation of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SDG5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 SAIs in AFROSAI-E FA of Externally Aided projects in Agriculture &amp; Food Security are ISSAIs compliant 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SAI-level support: 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SAI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Bhutan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6 pilot ISSAI-based audits submitted to authorities, 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SAI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Tonga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ISSAI-based FA, CA, PA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Long-term holistic support 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SAI Somalia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conduct of FA and CA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Life-line support to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SAI South Sudan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 PA reports drafted 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Status and needs reports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completed for three SAIs in challenged situations, and underway in four more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98038"/>
                  </a:ext>
                </a:extLst>
              </a:tr>
            </a:tbl>
          </a:graphicData>
        </a:graphic>
      </p:graphicFrame>
      <p:pic>
        <p:nvPicPr>
          <p:cNvPr id="2063" name="Picture 4">
            <a:extLst>
              <a:ext uri="{FF2B5EF4-FFF2-40B4-BE49-F238E27FC236}">
                <a16:creationId xmlns:a16="http://schemas.microsoft.com/office/drawing/2014/main" id="{E1892659-504D-4137-93E4-65A9F2B1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3" y="3985911"/>
            <a:ext cx="889517" cy="7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8" descr="SAI PFM Training Course â Advanced Level">
            <a:extLst>
              <a:ext uri="{FF2B5EF4-FFF2-40B4-BE49-F238E27FC236}">
                <a16:creationId xmlns:a16="http://schemas.microsoft.com/office/drawing/2014/main" id="{A70C6CDD-5A5B-43D9-BBFB-594718A5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16" y="1548810"/>
            <a:ext cx="1091777" cy="7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9">
            <a:extLst>
              <a:ext uri="{FF2B5EF4-FFF2-40B4-BE49-F238E27FC236}">
                <a16:creationId xmlns:a16="http://schemas.microsoft.com/office/drawing/2014/main" id="{FEC38367-42DD-468E-892B-20B387A2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587" y="1539432"/>
            <a:ext cx="1287473" cy="7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id="{A7D7C7AE-7228-4557-9A4B-19866F43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05" y="3985911"/>
            <a:ext cx="1701964" cy="6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0">
            <a:extLst>
              <a:ext uri="{FF2B5EF4-FFF2-40B4-BE49-F238E27FC236}">
                <a16:creationId xmlns:a16="http://schemas.microsoft.com/office/drawing/2014/main" id="{D6CEDA9F-0206-4F17-8DCB-E18B7F8D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07" y="3985911"/>
            <a:ext cx="1309449" cy="7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1">
            <a:extLst>
              <a:ext uri="{FF2B5EF4-FFF2-40B4-BE49-F238E27FC236}">
                <a16:creationId xmlns:a16="http://schemas.microsoft.com/office/drawing/2014/main" id="{CFC1B2EA-B3C4-44DA-A78C-BD53EC1D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90" y="1565954"/>
            <a:ext cx="1679485" cy="7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95867-BE0E-422E-844E-9FCD3089C0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71" y="1539432"/>
            <a:ext cx="1384283" cy="712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7981B0-9C3C-438C-A4B7-B7004BA437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101" y="1539432"/>
            <a:ext cx="1436196" cy="6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831695-2F86-43FC-BBA1-1BC02E1FF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214AE-9FAF-4C7E-9328-A5AA7932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14E830-2433-4476-9766-7A57497EF88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8B38-9963-4533-9DCA-C8F72AB3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270" y="21560"/>
            <a:ext cx="9521414" cy="100965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Global State of SAI Capacity and Performance (2017)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C200-7D79-4C20-AE56-0665B853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472840"/>
            <a:ext cx="10515600" cy="435133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B633E-F3F4-4CC6-99F4-EC0C14FF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7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7D87D-88B3-46D3-A561-5F5F3296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811701"/>
            <a:ext cx="9854004" cy="523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4B33-1897-4570-81CE-40A93888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059" y="-714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IDI’s Strategic Priorities</a:t>
            </a:r>
            <a:endParaRPr lang="nb-NO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37E3-F89F-4A12-9FAD-E8FD4DBC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D8202-B7F4-4BA5-9A41-137C8F2C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8</a:t>
            </a:fld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0DEA6-11F4-41A7-8DD7-65F4E815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88" y="1117599"/>
            <a:ext cx="10682792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50D-8C9F-4249-A069-48FE285D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14" y="-197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Strategic Shift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AAF0F-69C1-4F45-9EB8-206063859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771" y="1349287"/>
            <a:ext cx="5910272" cy="28416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54AE-4720-4DE4-A12A-ACEA606A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t>9</a:t>
            </a:fld>
            <a:endParaRPr lang="es-MX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32ECA-8046-4325-9AD3-BEF9EB500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96" y="1119618"/>
            <a:ext cx="243840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A0EFE-3D60-4353-A062-CD435820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450" y="3382964"/>
            <a:ext cx="3238780" cy="1100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D1BE5-B316-4D0D-9987-CF1488F5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183" y="2200081"/>
            <a:ext cx="2354776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9CBC2-DD75-4AFA-8024-1C0D8DCC8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183" y="4588818"/>
            <a:ext cx="3238780" cy="1236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BBA4C-7056-4854-9AC6-9B2947E981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4027131"/>
            <a:ext cx="2164342" cy="20317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061B9F-A22D-41CB-9035-E6BA383A7B1C}"/>
              </a:ext>
            </a:extLst>
          </p:cNvPr>
          <p:cNvSpPr txBox="1"/>
          <p:nvPr/>
        </p:nvSpPr>
        <p:spPr>
          <a:xfrm>
            <a:off x="1892460" y="4588818"/>
            <a:ext cx="229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Integration of  the Gender Perspective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23169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511</Words>
  <Application>Microsoft Office PowerPoint</Application>
  <PresentationFormat>Widescreen</PresentationFormat>
  <Paragraphs>86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PMingLiU</vt:lpstr>
      <vt:lpstr>Arial</vt:lpstr>
      <vt:lpstr>Calibri</vt:lpstr>
      <vt:lpstr>Calibri Light</vt:lpstr>
      <vt:lpstr>Times New Roman</vt:lpstr>
      <vt:lpstr>Wingdings</vt:lpstr>
      <vt:lpstr>Tema de Office</vt:lpstr>
      <vt:lpstr>IDI –   KSC Cooperation  2018 - 2019</vt:lpstr>
      <vt:lpstr>PowerPoint Presentation</vt:lpstr>
      <vt:lpstr>Cooperation with Working Groups</vt:lpstr>
      <vt:lpstr>PERFORMANCE HIGHLIGHTS 2018</vt:lpstr>
      <vt:lpstr>Performance Highlights 2018: SAI-Level Results from IDI Programmes </vt:lpstr>
      <vt:lpstr>PowerPoint Presentation</vt:lpstr>
      <vt:lpstr>Global State of SAI Capacity and Performance (2017)</vt:lpstr>
      <vt:lpstr>IDI’s Strategic Priorities</vt:lpstr>
      <vt:lpstr>Strategic Shift</vt:lpstr>
      <vt:lpstr>Implications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 –KSC Cooperation  2018 - 2019</dc:title>
  <dc:creator>Yudi Budiman</dc:creator>
  <cp:lastModifiedBy>Yudi Budiman</cp:lastModifiedBy>
  <cp:revision>9</cp:revision>
  <dcterms:created xsi:type="dcterms:W3CDTF">2019-06-09T16:39:19Z</dcterms:created>
  <dcterms:modified xsi:type="dcterms:W3CDTF">2019-06-09T20:24:58Z</dcterms:modified>
</cp:coreProperties>
</file>